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5ED5-98CD-4D1B-A496-FD053F12CA46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03E0-1F1C-4373-BC33-6886CFAB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3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13" name="bomb.wav"/>
          </p:stSnd>
        </p:sndAc>
      </p:transition>
    </mc:Choice>
    <mc:Fallback xmlns="">
      <p:transition spd="slow">
        <p:fade/>
        <p:sndAc>
          <p:stSnd>
            <p:snd r:embed="rId14" name="bomb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P1 and 2 memories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Made by the two Hannah's in P4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46" y="457200"/>
            <a:ext cx="3932237" cy="1600200"/>
          </a:xfrm>
        </p:spPr>
        <p:txBody>
          <a:bodyPr>
            <a:normAutofit/>
          </a:bodyPr>
          <a:lstStyle/>
          <a:p>
            <a:r>
              <a:rPr lang="en-GB" sz="7200" dirty="0" smtClean="0"/>
              <a:t>P1 class</a:t>
            </a:r>
            <a:endParaRPr lang="en-GB" sz="7200" dirty="0"/>
          </a:p>
        </p:txBody>
      </p:sp>
      <p:pic>
        <p:nvPicPr>
          <p:cNvPr id="5" name="Content Placeholder 4" descr="&lt;strong&gt;Teaching&lt;/strong&gt; &lt;strong&gt;people&lt;/strong&gt; with vague questions | Sacha Chua | Flickr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3" y="675249"/>
            <a:ext cx="5744568" cy="42343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49462"/>
            <a:ext cx="3932237" cy="3811588"/>
          </a:xfrm>
        </p:spPr>
        <p:txBody>
          <a:bodyPr>
            <a:noAutofit/>
          </a:bodyPr>
          <a:lstStyle/>
          <a:p>
            <a:r>
              <a:rPr lang="en-GB" sz="1800" dirty="0" smtClean="0"/>
              <a:t>In P1 we came into the class room for the first time and we were nervous. We sat down and you came over and said don’t be nervous I will help you with all the things what we are going to do in P1 and2.  After Mrs Beattie said that we were not as nervous but we were still a bit nervous. The second </a:t>
            </a:r>
            <a:r>
              <a:rPr lang="en-GB" sz="1800" smtClean="0"/>
              <a:t>day </a:t>
            </a:r>
            <a:r>
              <a:rPr lang="en-GB" sz="1800" dirty="0"/>
              <a:t>M</a:t>
            </a:r>
            <a:r>
              <a:rPr lang="en-GB" sz="1800" smtClean="0"/>
              <a:t>iss </a:t>
            </a:r>
            <a:r>
              <a:rPr lang="en-GB" sz="1800" dirty="0" err="1" smtClean="0"/>
              <a:t>McKibben</a:t>
            </a:r>
            <a:r>
              <a:rPr lang="en-GB" sz="1800" dirty="0" smtClean="0"/>
              <a:t> </a:t>
            </a:r>
            <a:r>
              <a:rPr lang="en-GB" sz="1800" dirty="0" smtClean="0"/>
              <a:t>took us out to the cloakroom we learned </a:t>
            </a:r>
            <a:r>
              <a:rPr lang="en-GB" sz="1800" dirty="0" err="1" smtClean="0"/>
              <a:t>abcd</a:t>
            </a:r>
            <a:r>
              <a:rPr lang="en-GB" sz="1800" dirty="0" smtClean="0"/>
              <a:t>.  We went back into the class and we coloured in the pictures and wrote the letters we enjoyed our 2 days at school so far.  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450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rest of P1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8" b="234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We enjoyed P1 we were very excited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15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Hannahc</a:t>
            </a:r>
            <a:r>
              <a:rPr lang="en-GB" dirty="0" smtClean="0"/>
              <a:t> liked your delicious pancakes</a:t>
            </a:r>
            <a:endParaRPr lang="en-GB" dirty="0"/>
          </a:p>
        </p:txBody>
      </p:sp>
      <p:pic>
        <p:nvPicPr>
          <p:cNvPr id="3" name="Picture 2" descr="Diner Style &lt;strong&gt;Pancakes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46" y="1802898"/>
            <a:ext cx="5820597" cy="50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1192"/>
      </p:ext>
    </p:extLst>
  </p:cSld>
  <p:clrMapOvr>
    <a:masterClrMapping/>
  </p:clrMapOvr>
  <p:transition spd="slow">
    <p:comb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Hannaht</a:t>
            </a:r>
            <a:r>
              <a:rPr lang="en-GB" dirty="0" smtClean="0"/>
              <a:t> liked your tortilla</a:t>
            </a:r>
            <a:endParaRPr lang="en-GB" dirty="0"/>
          </a:p>
        </p:txBody>
      </p:sp>
      <p:pic>
        <p:nvPicPr>
          <p:cNvPr id="3" name="Picture 2" descr="&lt;strong&gt;Tortilla&lt;/strong&gt; de Patatas | Cooking Thy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7268"/>
            <a:ext cx="6813452" cy="45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feelings</a:t>
            </a:r>
            <a:endParaRPr lang="en-GB" dirty="0"/>
          </a:p>
        </p:txBody>
      </p:sp>
      <p:pic>
        <p:nvPicPr>
          <p:cNvPr id="5" name="Picture Placeholder 4" descr="The Pros and Cons of Charter Schools | Genma Speaks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r="2904"/>
          <a:stretch>
            <a:fillRect/>
          </a:stretch>
        </p:blipFill>
        <p:spPr>
          <a:xfrm>
            <a:off x="5183188" y="1491175"/>
            <a:ext cx="5534226" cy="4369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Happy</a:t>
            </a:r>
          </a:p>
          <a:p>
            <a:r>
              <a:rPr lang="en-GB" sz="2400" dirty="0" smtClean="0"/>
              <a:t>Bright</a:t>
            </a:r>
          </a:p>
          <a:p>
            <a:r>
              <a:rPr lang="en-GB" sz="2400" dirty="0" smtClean="0"/>
              <a:t>Sad/because you are leaving.</a:t>
            </a:r>
          </a:p>
          <a:p>
            <a:r>
              <a:rPr lang="en-GB" sz="2400" dirty="0" smtClean="0"/>
              <a:t>Thankful/because you are the best teacher</a:t>
            </a:r>
          </a:p>
          <a:p>
            <a:r>
              <a:rPr lang="en-GB" sz="2400" dirty="0" smtClean="0"/>
              <a:t>We are smart now because you taught us to be smart and that’s how we learned to be smart</a:t>
            </a:r>
          </a:p>
        </p:txBody>
      </p:sp>
    </p:spTree>
    <p:extLst>
      <p:ext uri="{BB962C8B-B14F-4D97-AF65-F5344CB8AC3E}">
        <p14:creationId xmlns:p14="http://schemas.microsoft.com/office/powerpoint/2010/main" val="1913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like your sandwiches and biscuits in busy bees.</a:t>
            </a:r>
            <a:endParaRPr lang="en-GB" dirty="0"/>
          </a:p>
        </p:txBody>
      </p:sp>
      <p:pic>
        <p:nvPicPr>
          <p:cNvPr id="5" name="Content Placeholder 4" descr="Mission: Food: Tea Week: Tea &lt;strong&gt;Sandwiches&lt;/strong&gt;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4" y="2098651"/>
            <a:ext cx="4698594" cy="3523945"/>
          </a:xfrm>
        </p:spPr>
      </p:pic>
      <p:pic>
        <p:nvPicPr>
          <p:cNvPr id="6" name="Content Placeholder 5" descr="File:Rich tea.jpg - Wikimedia Commons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53" y="1825625"/>
            <a:ext cx="4734094" cy="4351338"/>
          </a:xfrm>
        </p:spPr>
      </p:pic>
    </p:spTree>
    <p:extLst>
      <p:ext uri="{BB962C8B-B14F-4D97-AF65-F5344CB8AC3E}">
        <p14:creationId xmlns:p14="http://schemas.microsoft.com/office/powerpoint/2010/main" val="18057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very  kind  times 10000 to pupils and staff </a:t>
            </a:r>
            <a:endParaRPr lang="en-GB" dirty="0"/>
          </a:p>
        </p:txBody>
      </p:sp>
      <p:pic>
        <p:nvPicPr>
          <p:cNvPr id="4" name="Content Placeholder 3" descr="QSSYMPOSIUM - h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44" y="2082019"/>
            <a:ext cx="6995052" cy="3952204"/>
          </a:xfrm>
        </p:spPr>
      </p:pic>
    </p:spTree>
    <p:extLst>
      <p:ext uri="{BB962C8B-B14F-4D97-AF65-F5344CB8AC3E}">
        <p14:creationId xmlns:p14="http://schemas.microsoft.com/office/powerpoint/2010/main" val="36167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You’re the best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78161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OUR P1 and 2 memories  </vt:lpstr>
      <vt:lpstr>P1 class</vt:lpstr>
      <vt:lpstr>The rest of P1</vt:lpstr>
      <vt:lpstr>Hannahc liked your delicious pancakes</vt:lpstr>
      <vt:lpstr>Hannaht liked your tortilla</vt:lpstr>
      <vt:lpstr>Our feelings</vt:lpstr>
      <vt:lpstr>I like your sandwiches and biscuits in busy bees.</vt:lpstr>
      <vt:lpstr>You are very  kind  times 10000 to pupils and staff </vt:lpstr>
      <vt:lpstr>You’re the best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Memories of Mrs Beattie</dc:title>
  <dc:creator>Hannah Todd</dc:creator>
  <cp:lastModifiedBy>Hannah Todd</cp:lastModifiedBy>
  <cp:revision>10</cp:revision>
  <dcterms:created xsi:type="dcterms:W3CDTF">2018-06-28T08:57:11Z</dcterms:created>
  <dcterms:modified xsi:type="dcterms:W3CDTF">2018-06-28T13:53:51Z</dcterms:modified>
</cp:coreProperties>
</file>