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15"/>
  </p:normalViewPr>
  <p:slideViewPr>
    <p:cSldViewPr snapToGrid="0" snapToObjects="1">
      <p:cViewPr varScale="1">
        <p:scale>
          <a:sx n="40" d="100"/>
          <a:sy n="40" d="100"/>
        </p:scale>
        <p:origin x="8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78AC4-DB6B-9D49-B193-FDD4A4674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B4764-FCD6-7A4C-B73F-2A7572B99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78BDF-1C7D-7142-AE9D-0F564E17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F67D6-451C-B84A-9A84-722F0E6E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DCC0C-DD32-E043-9FD8-C0E60A32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0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E6565-1EAF-0F42-AAD0-6222A3B6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EB6BD-5E45-2349-AAEF-75F9B2CBF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14A58-4D64-664E-80E6-E7529CE0E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A47CA-B002-BF4B-8BCF-309E890D2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5BBC4-F6C2-1C4D-BC6E-F4F60C91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8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472B6D-DC09-3042-A4BF-467FEC72B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DB5A1-38D0-6341-B7C8-A03FC679B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2739D-1CF2-5D41-9A97-C653FCFF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EFCC6-1EA9-A54F-A0F9-1D887DD3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8FD9C-A26E-8744-8804-347F48A3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24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CDCA6-2C3B-B74C-82D5-015FF620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95F58-F986-A64E-8C99-B68396107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325E9-4835-324C-AA51-06E5D6FA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2C6DD-BC86-A940-ADD3-1EA2BE1A3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25AB-43A9-BB4D-B4B6-113283D79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9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A0323-BD90-B54A-869B-8A187BC6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B829-006C-FB4D-8CC9-27B0DB2A0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76B87-55E8-764D-B07F-6E0A51EA4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85346-EF06-A94D-BA3C-6AF755C1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D28C-B651-C844-ACB1-AF5F2E63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0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418F-0A96-F246-BAA4-5220BD66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C5C84-FD5F-5347-A412-E2F4340B58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D512A-4642-8848-8428-75958FC16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BEA98-60D5-9245-BFFA-A05922CB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0DA73-45FD-A64C-8426-CA4A227C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976F2-F772-B245-A5F4-0377271B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6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9579A-22C9-6E43-9584-27137B2BD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77544-A88A-DD45-A24E-020189812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7DB28-2B34-1E4A-A25F-653DD5B7E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E93C9-564C-9546-91C4-D14869912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42CBBD-ECBC-0148-96E1-67D2887A6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777C3-179A-C048-9E2E-D30E08D3E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5451F-CA19-5940-8C04-789C22BB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F2C8AD-F848-4546-967C-3A61D727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6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75EBD-1071-A84E-9E3B-D7CAAADB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45B04-E28E-A74D-AF56-3265D88E9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1925A-0867-FB45-840A-AC819E648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2A8AD-B3A3-F34F-B7D8-919D9149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2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E3E12-C5C4-3846-A23C-2BAF8263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0A397-B57E-E54F-9419-23091EB8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DEEBA-0A90-774E-B44B-44A852A0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0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6DB37-5137-374A-B63A-4AF05C78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8C22B-F990-E74F-BFB4-E1A2661E8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0CE60-BD45-0149-AF23-B481A3D64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9D7CA-2378-D84A-8B11-65DF5124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52C8-A61A-494A-8E18-C1CF435B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0A428-92A9-7648-B2AF-B17C1C9E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39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8AB2-32CC-FD43-B1AA-9C71F943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F345F-D007-B84E-B786-B9D889591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85A3D-F415-AB40-939A-7B3E34246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AD648-D927-A047-AABF-B953C6D4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CD2E2-BE02-4C43-87A5-04DDA51E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0BA4C-6A42-B34E-AE4E-4776EB0B6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2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9C2AB9-CEBA-0543-92E5-E743F268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4225E-FC6E-8946-B836-A91066DA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4A3F-B3C4-3042-B7B5-ADB0B458B0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152A2-63B4-9448-8171-B0299D88F468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5EB23-4B0A-F34A-91C1-21AAA18A0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A6484-E672-9642-AD93-DE108758E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92B7A-989F-684A-B810-051444BAF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8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I868XcVXt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9E534-844D-1341-B9CF-B9C35C9413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SQUIDS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E63F6-3315-9F48-B88F-EDFE92823F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6000" dirty="0"/>
              <a:t>By Matthew </a:t>
            </a:r>
          </a:p>
          <a:p>
            <a:r>
              <a:rPr lang="en-US" sz="6000" dirty="0"/>
              <a:t> P.6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14079-906E-E24A-8E6D-E08F3E33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48" y="257406"/>
            <a:ext cx="3494565" cy="1839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978C8-8C7D-7748-8884-D9454EA1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652" y="257406"/>
            <a:ext cx="3556000" cy="23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C285-E332-E04F-A1F4-732983F1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APPEARANCE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C1223-2A1A-4643-8E4F-F9DBAB3EB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Some are small some are gigantic!!!They have eight tentacles .Squids have big eyes to help them see through the murky ocean. This link shows you a cute bobtail squid and it doesn’t look real but it is!!!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9D203D-E98D-1147-BF63-02EE80A4B509}"/>
              </a:ext>
            </a:extLst>
          </p:cNvPr>
          <p:cNvSpPr/>
          <p:nvPr/>
        </p:nvSpPr>
        <p:spPr>
          <a:xfrm>
            <a:off x="838200" y="5469077"/>
            <a:ext cx="104682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https://www.youtube.com/watch?v=-I868XcVXtA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0">
        <p14:vortex dir="d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BC9F-E463-964F-B632-F53F856D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HABITAT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1FB8A-17F2-2A46-A0E5-E9753283C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The North Atlantic Ocean is where you can find most squid. You will find giant squid in saltwater oceans. Squids travel in schools.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4E160-205D-7049-AEC5-A3537396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6" y="3893343"/>
            <a:ext cx="5272087" cy="26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6ED31-CCAF-8244-A0B6-2CF14A1F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8A5F8-A9D2-4348-9C4F-48E2F5618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Squid usually eat fish and shrimp. Squid are carnivores, that means they only eat meat. Squid have sharp parrot like beaks which helps them to grab their food.</a:t>
            </a:r>
          </a:p>
        </p:txBody>
      </p:sp>
    </p:spTree>
    <p:extLst>
      <p:ext uri="{BB962C8B-B14F-4D97-AF65-F5344CB8AC3E}">
        <p14:creationId xmlns:p14="http://schemas.microsoft.com/office/powerpoint/2010/main" val="31265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21C5-9083-EC4B-B14A-8E1A4645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DB68-1FC0-4A42-983E-63A7A2813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Squid are attracted to light , that’s how fishermen usually catch them. When they are threatened they put sharp teeth lined suckers on their tentacles over their head.</a:t>
            </a:r>
          </a:p>
        </p:txBody>
      </p:sp>
    </p:spTree>
    <p:extLst>
      <p:ext uri="{BB962C8B-B14F-4D97-AF65-F5344CB8AC3E}">
        <p14:creationId xmlns:p14="http://schemas.microsoft.com/office/powerpoint/2010/main" val="38539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5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687B5-7752-2042-9950-ABFDF043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INTERESTING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FEF4-92A8-CF42-B33F-C4F0AE9E7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dirty="0"/>
              <a:t>Male squid usually die after they mate.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/>
              <a:t> The squids live up to 3 to 5 years.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/>
              <a:t> Squid are different from octopus because they have gills.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/>
              <a:t> They also have a venomous bite.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/>
              <a:t> There are more than 500 species of squid</a:t>
            </a:r>
          </a:p>
        </p:txBody>
      </p:sp>
    </p:spTree>
    <p:extLst>
      <p:ext uri="{BB962C8B-B14F-4D97-AF65-F5344CB8AC3E}">
        <p14:creationId xmlns:p14="http://schemas.microsoft.com/office/powerpoint/2010/main" val="415973238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203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SQUIDS</vt:lpstr>
      <vt:lpstr>APPEARANCE</vt:lpstr>
      <vt:lpstr>HABITAT</vt:lpstr>
      <vt:lpstr>DIET</vt:lpstr>
      <vt:lpstr>BEHAVIOUR</vt:lpstr>
      <vt:lpstr>INTERESTING FACTS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SQUIDS</dc:title>
  <dc:creator>Janet Hulme</dc:creator>
  <cp:lastModifiedBy>PAVILION</cp:lastModifiedBy>
  <cp:revision>7</cp:revision>
  <dcterms:created xsi:type="dcterms:W3CDTF">2020-04-03T11:23:48Z</dcterms:created>
  <dcterms:modified xsi:type="dcterms:W3CDTF">2020-05-26T20:13:52Z</dcterms:modified>
</cp:coreProperties>
</file>